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FE1"/>
    <a:srgbClr val="FEFFE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59" autoAdjust="0"/>
  </p:normalViewPr>
  <p:slideViewPr>
    <p:cSldViewPr>
      <p:cViewPr varScale="1">
        <p:scale>
          <a:sx n="76" d="100"/>
          <a:sy n="76" d="100"/>
        </p:scale>
        <p:origin x="-1451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25/06/2018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76256" y="476672"/>
            <a:ext cx="1872208" cy="648072"/>
          </a:xfrm>
        </p:spPr>
        <p:txBody>
          <a:bodyPr>
            <a:normAutofit fontScale="90000"/>
          </a:bodyPr>
          <a:lstStyle/>
          <a:p>
            <a:pPr algn="r"/>
            <a:r>
              <a:rPr lang="es-CR" sz="1600" b="1" dirty="0" smtClean="0">
                <a:latin typeface="Century Gothic" pitchFamily="34" charset="0"/>
              </a:rPr>
              <a:t/>
            </a:r>
            <a:br>
              <a:rPr lang="es-CR" sz="1600" b="1" dirty="0" smtClean="0">
                <a:latin typeface="Century Gothic" pitchFamily="34" charset="0"/>
              </a:rPr>
            </a:br>
            <a:r>
              <a:rPr lang="es-CR" sz="1600" b="1" dirty="0" smtClean="0">
                <a:latin typeface="Century Gothic" pitchFamily="34" charset="0"/>
              </a:rPr>
              <a:t/>
            </a:r>
            <a:br>
              <a:rPr lang="es-CR" sz="1600" b="1" dirty="0" smtClean="0">
                <a:latin typeface="Century Gothic" pitchFamily="34" charset="0"/>
              </a:rPr>
            </a:br>
            <a:r>
              <a:rPr lang="es-CR" sz="1600" b="1" dirty="0" smtClean="0">
                <a:latin typeface="Century Gothic" pitchFamily="34" charset="0"/>
              </a:rPr>
              <a:t>PODER JUDICIAL</a:t>
            </a:r>
            <a:br>
              <a:rPr lang="es-CR" sz="1600" b="1" dirty="0" smtClean="0">
                <a:latin typeface="Century Gothic" pitchFamily="34" charset="0"/>
              </a:rPr>
            </a:br>
            <a:r>
              <a:rPr lang="es-CR" sz="1600" b="1" dirty="0" smtClean="0">
                <a:latin typeface="Century Gothic" pitchFamily="34" charset="0"/>
              </a:rPr>
              <a:t>DEFENSA PÚBLICA</a:t>
            </a:r>
            <a:br>
              <a:rPr lang="es-CR" sz="1600" b="1" dirty="0" smtClean="0">
                <a:latin typeface="Century Gothic" pitchFamily="34" charset="0"/>
              </a:rPr>
            </a:br>
            <a:endParaRPr lang="es-CR" sz="1600" b="1" dirty="0">
              <a:latin typeface="Century Gothic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95536" y="1412776"/>
            <a:ext cx="8280920" cy="2880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  <p:sp>
        <p:nvSpPr>
          <p:cNvPr id="7" name="6 CuadroTexto"/>
          <p:cNvSpPr txBox="1"/>
          <p:nvPr/>
        </p:nvSpPr>
        <p:spPr>
          <a:xfrm>
            <a:off x="3779912" y="1124744"/>
            <a:ext cx="5112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b="1" dirty="0" smtClean="0">
                <a:latin typeface="Century Gothic" pitchFamily="34" charset="0"/>
              </a:rPr>
              <a:t>Unidad de Capacitación-Programa de Investigación y Docencia</a:t>
            </a:r>
            <a:endParaRPr lang="es-CR" sz="1200" dirty="0"/>
          </a:p>
        </p:txBody>
      </p:sp>
      <p:sp>
        <p:nvSpPr>
          <p:cNvPr id="9" name="8 CuadroTexto"/>
          <p:cNvSpPr txBox="1"/>
          <p:nvPr/>
        </p:nvSpPr>
        <p:spPr>
          <a:xfrm>
            <a:off x="3995936" y="1412776"/>
            <a:ext cx="4968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dirty="0" smtClean="0">
                <a:solidFill>
                  <a:schemeClr val="bg1"/>
                </a:solidFill>
                <a:latin typeface="Century Gothic" pitchFamily="34" charset="0"/>
              </a:rPr>
              <a:t>Tema del Mes: Servicios del Departamento de Ciencias Forenses</a:t>
            </a:r>
            <a:endParaRPr lang="es-CR" sz="1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95536" y="1412776"/>
            <a:ext cx="36724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100" dirty="0" smtClean="0">
                <a:solidFill>
                  <a:schemeClr val="bg1"/>
                </a:solidFill>
                <a:latin typeface="Century Gothic" pitchFamily="34" charset="0"/>
              </a:rPr>
              <a:t>Cápsula informativa  # 23/ Año 2018.</a:t>
            </a:r>
            <a:endParaRPr lang="es-CR" sz="11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12" name="11 Imagen" descr="logo nuevo defensa public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836712"/>
            <a:ext cx="1166156" cy="432255"/>
          </a:xfrm>
          <a:prstGeom prst="rect">
            <a:avLst/>
          </a:prstGeom>
        </p:spPr>
      </p:pic>
      <p:pic>
        <p:nvPicPr>
          <p:cNvPr id="13" name="12 Imagen" descr="logo poder judicial 2.png"/>
          <p:cNvPicPr>
            <a:picLocks noChangeAspect="1"/>
          </p:cNvPicPr>
          <p:nvPr/>
        </p:nvPicPr>
        <p:blipFill>
          <a:blip r:embed="rId3" cstate="print"/>
          <a:srcRect r="58689"/>
          <a:stretch>
            <a:fillRect/>
          </a:stretch>
        </p:blipFill>
        <p:spPr>
          <a:xfrm>
            <a:off x="395536" y="553254"/>
            <a:ext cx="792088" cy="817245"/>
          </a:xfrm>
          <a:prstGeom prst="rect">
            <a:avLst/>
          </a:prstGeom>
        </p:spPr>
      </p:pic>
      <p:pic>
        <p:nvPicPr>
          <p:cNvPr id="14" name="WordPictureWatermark3"/>
          <p:cNvPicPr/>
          <p:nvPr/>
        </p:nvPicPr>
        <p:blipFill>
          <a:blip r:embed="rId4" cstate="print"/>
          <a:srcRect l="18709" t="24099" r="23716" b="22480"/>
          <a:stretch>
            <a:fillRect/>
          </a:stretch>
        </p:blipFill>
        <p:spPr bwMode="auto">
          <a:xfrm>
            <a:off x="2411760" y="692696"/>
            <a:ext cx="864096" cy="648072"/>
          </a:xfrm>
          <a:prstGeom prst="rect">
            <a:avLst/>
          </a:prstGeom>
          <a:noFill/>
        </p:spPr>
      </p:pic>
      <p:pic>
        <p:nvPicPr>
          <p:cNvPr id="15" name="14 Imagen" descr="balas.jpg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tretch>
            <a:fillRect/>
          </a:stretch>
        </p:blipFill>
        <p:spPr>
          <a:xfrm>
            <a:off x="395536" y="1700808"/>
            <a:ext cx="8280920" cy="4735334"/>
          </a:xfrm>
          <a:prstGeom prst="rect">
            <a:avLst/>
          </a:prstGeom>
        </p:spPr>
      </p:pic>
      <p:sp>
        <p:nvSpPr>
          <p:cNvPr id="16" name="15 CuadroTexto"/>
          <p:cNvSpPr txBox="1"/>
          <p:nvPr/>
        </p:nvSpPr>
        <p:spPr>
          <a:xfrm>
            <a:off x="611560" y="1628800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3600" b="1" dirty="0" smtClean="0">
                <a:solidFill>
                  <a:schemeClr val="tx2">
                    <a:lumMod val="75000"/>
                  </a:schemeClr>
                </a:solidFill>
                <a:latin typeface="Century Gothic" pitchFamily="34" charset="0"/>
              </a:rPr>
              <a:t>Servicios que ofrece la Sección de Pericias Físicas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755576" y="2780928"/>
            <a:ext cx="792088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CR" sz="2000" b="1" dirty="0" smtClean="0">
                <a:latin typeface="Century Gothic" pitchFamily="34" charset="0"/>
              </a:rPr>
              <a:t> Determinación de las características de armas, balas y casquillos.</a:t>
            </a:r>
          </a:p>
          <a:p>
            <a:pPr algn="just">
              <a:buFont typeface="Wingdings" pitchFamily="2" charset="2"/>
              <a:buChar char="ü"/>
            </a:pPr>
            <a:r>
              <a:rPr lang="es-CR" sz="2000" b="1" dirty="0" smtClean="0">
                <a:latin typeface="Century Gothic" pitchFamily="34" charset="0"/>
              </a:rPr>
              <a:t> Comparación entre armas, balas y casquillos específicos.</a:t>
            </a:r>
          </a:p>
          <a:p>
            <a:pPr algn="just">
              <a:buFont typeface="Wingdings" pitchFamily="2" charset="2"/>
              <a:buChar char="ü"/>
            </a:pPr>
            <a:r>
              <a:rPr lang="es-CR" sz="2000" b="1" dirty="0" smtClean="0">
                <a:latin typeface="Century Gothic" pitchFamily="34" charset="0"/>
              </a:rPr>
              <a:t> Determinación de la capacidad de un arma para disparar o percutir cartuchos.</a:t>
            </a:r>
          </a:p>
          <a:p>
            <a:pPr algn="just">
              <a:buFont typeface="Wingdings" pitchFamily="2" charset="2"/>
              <a:buChar char="ü"/>
            </a:pPr>
            <a:r>
              <a:rPr lang="es-CR" sz="2000" b="1" dirty="0" smtClean="0">
                <a:latin typeface="Century Gothic" pitchFamily="34" charset="0"/>
              </a:rPr>
              <a:t> Trayectoria balística.</a:t>
            </a:r>
          </a:p>
          <a:p>
            <a:pPr algn="just">
              <a:buFont typeface="Wingdings" pitchFamily="2" charset="2"/>
              <a:buChar char="ü"/>
            </a:pPr>
            <a:r>
              <a:rPr lang="es-CR" sz="2000" b="1" dirty="0" smtClean="0">
                <a:latin typeface="Century Gothic" pitchFamily="34" charset="0"/>
              </a:rPr>
              <a:t> Reconstrucción de hechos balísticos.</a:t>
            </a:r>
          </a:p>
          <a:p>
            <a:pPr algn="just">
              <a:buFont typeface="Wingdings" pitchFamily="2" charset="2"/>
              <a:buChar char="ü"/>
            </a:pPr>
            <a:r>
              <a:rPr lang="es-CR" sz="2000" b="1" dirty="0" smtClean="0">
                <a:latin typeface="Century Gothic" pitchFamily="34" charset="0"/>
              </a:rPr>
              <a:t> Estimación de la distancia de disparo.</a:t>
            </a:r>
          </a:p>
          <a:p>
            <a:pPr algn="just">
              <a:buFont typeface="Wingdings" pitchFamily="2" charset="2"/>
              <a:buChar char="ü"/>
            </a:pPr>
            <a:r>
              <a:rPr lang="es-CR" sz="2000" b="1" dirty="0" smtClean="0">
                <a:latin typeface="Century Gothic" pitchFamily="34" charset="0"/>
              </a:rPr>
              <a:t> Recolección de residuos de disparo en sujetos, ropas y superficies.</a:t>
            </a:r>
          </a:p>
          <a:p>
            <a:pPr>
              <a:buFont typeface="Wingdings" pitchFamily="2" charset="2"/>
              <a:buChar char="ü"/>
            </a:pPr>
            <a:endParaRPr lang="es-CR" dirty="0"/>
          </a:p>
        </p:txBody>
      </p:sp>
      <p:sp>
        <p:nvSpPr>
          <p:cNvPr id="18" name="17 CuadroTexto"/>
          <p:cNvSpPr txBox="1"/>
          <p:nvPr/>
        </p:nvSpPr>
        <p:spPr>
          <a:xfrm>
            <a:off x="1619672" y="6093296"/>
            <a:ext cx="7237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200" b="1" dirty="0" smtClean="0">
                <a:solidFill>
                  <a:schemeClr val="tx2"/>
                </a:solidFill>
                <a:latin typeface="Century Gothic" pitchFamily="34" charset="0"/>
              </a:rPr>
              <a:t>Puede consultar la lista completa de servicios en la Circular N° 43-2018 del Consejo Superior.</a:t>
            </a:r>
            <a:endParaRPr lang="es-CR" sz="12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117</Words>
  <Application>Microsoft Office PowerPoint</Application>
  <PresentationFormat>Presentación en pantalla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  PODER JUDICIAL DEFENSA PÚBLICA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Damaris Cruz Obregón</dc:creator>
  <cp:lastModifiedBy>dcruzo</cp:lastModifiedBy>
  <cp:revision>12</cp:revision>
  <dcterms:created xsi:type="dcterms:W3CDTF">2018-06-15T22:08:48Z</dcterms:created>
  <dcterms:modified xsi:type="dcterms:W3CDTF">2018-06-25T14:19:14Z</dcterms:modified>
</cp:coreProperties>
</file>