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598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4657-0A2B-4706-AA88-853D3D975E9B}" type="datetimeFigureOut">
              <a:rPr lang="es-CR" smtClean="0"/>
              <a:pPr/>
              <a:t>28/06/2018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FB70-10EB-4B8F-BBC1-130ACFB32B8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4657-0A2B-4706-AA88-853D3D975E9B}" type="datetimeFigureOut">
              <a:rPr lang="es-CR" smtClean="0"/>
              <a:pPr/>
              <a:t>28/06/2018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FB70-10EB-4B8F-BBC1-130ACFB32B8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4657-0A2B-4706-AA88-853D3D975E9B}" type="datetimeFigureOut">
              <a:rPr lang="es-CR" smtClean="0"/>
              <a:pPr/>
              <a:t>28/06/2018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FB70-10EB-4B8F-BBC1-130ACFB32B8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4657-0A2B-4706-AA88-853D3D975E9B}" type="datetimeFigureOut">
              <a:rPr lang="es-CR" smtClean="0"/>
              <a:pPr/>
              <a:t>28/06/2018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FB70-10EB-4B8F-BBC1-130ACFB32B8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4657-0A2B-4706-AA88-853D3D975E9B}" type="datetimeFigureOut">
              <a:rPr lang="es-CR" smtClean="0"/>
              <a:pPr/>
              <a:t>28/06/2018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FB70-10EB-4B8F-BBC1-130ACFB32B8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4657-0A2B-4706-AA88-853D3D975E9B}" type="datetimeFigureOut">
              <a:rPr lang="es-CR" smtClean="0"/>
              <a:pPr/>
              <a:t>28/06/2018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FB70-10EB-4B8F-BBC1-130ACFB32B8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4657-0A2B-4706-AA88-853D3D975E9B}" type="datetimeFigureOut">
              <a:rPr lang="es-CR" smtClean="0"/>
              <a:pPr/>
              <a:t>28/06/2018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FB70-10EB-4B8F-BBC1-130ACFB32B8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4657-0A2B-4706-AA88-853D3D975E9B}" type="datetimeFigureOut">
              <a:rPr lang="es-CR" smtClean="0"/>
              <a:pPr/>
              <a:t>28/06/2018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FB70-10EB-4B8F-BBC1-130ACFB32B8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4657-0A2B-4706-AA88-853D3D975E9B}" type="datetimeFigureOut">
              <a:rPr lang="es-CR" smtClean="0"/>
              <a:pPr/>
              <a:t>28/06/2018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FB70-10EB-4B8F-BBC1-130ACFB32B8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4657-0A2B-4706-AA88-853D3D975E9B}" type="datetimeFigureOut">
              <a:rPr lang="es-CR" smtClean="0"/>
              <a:pPr/>
              <a:t>28/06/2018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FB70-10EB-4B8F-BBC1-130ACFB32B8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4657-0A2B-4706-AA88-853D3D975E9B}" type="datetimeFigureOut">
              <a:rPr lang="es-CR" smtClean="0"/>
              <a:pPr/>
              <a:t>28/06/2018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FB70-10EB-4B8F-BBC1-130ACFB32B8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24657-0A2B-4706-AA88-853D3D975E9B}" type="datetimeFigureOut">
              <a:rPr lang="es-CR" smtClean="0"/>
              <a:pPr/>
              <a:t>28/06/2018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2FB70-10EB-4B8F-BBC1-130ACFB32B8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467544" y="1628800"/>
            <a:ext cx="8208912" cy="4608512"/>
          </a:xfrm>
          <a:prstGeom prst="rect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8" name="7 Rectángulo"/>
          <p:cNvSpPr/>
          <p:nvPr/>
        </p:nvSpPr>
        <p:spPr>
          <a:xfrm>
            <a:off x="467544" y="1556792"/>
            <a:ext cx="8208912" cy="14401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9" name="8 Rectángulo"/>
          <p:cNvSpPr/>
          <p:nvPr/>
        </p:nvSpPr>
        <p:spPr>
          <a:xfrm>
            <a:off x="467544" y="1412776"/>
            <a:ext cx="8208912" cy="1440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0" name="9 Rectángulo"/>
          <p:cNvSpPr/>
          <p:nvPr/>
        </p:nvSpPr>
        <p:spPr>
          <a:xfrm>
            <a:off x="467544" y="54868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R" sz="1600" b="1" dirty="0">
                <a:solidFill>
                  <a:srgbClr val="0070C0"/>
                </a:solidFill>
                <a:latin typeface="Century Gothic" pitchFamily="34" charset="0"/>
                <a:cs typeface="Calibri Light" pitchFamily="34" charset="0"/>
              </a:rPr>
              <a:t>PODER JUDICIAL- DEFENSA PÚBLICA</a:t>
            </a:r>
            <a:br>
              <a:rPr lang="es-CR" sz="1600" b="1" dirty="0">
                <a:solidFill>
                  <a:srgbClr val="0070C0"/>
                </a:solidFill>
                <a:latin typeface="Century Gothic" pitchFamily="34" charset="0"/>
                <a:cs typeface="Calibri Light" pitchFamily="34" charset="0"/>
              </a:rPr>
            </a:br>
            <a:r>
              <a:rPr lang="es-CR" sz="1600" b="1" dirty="0">
                <a:solidFill>
                  <a:srgbClr val="0070C0"/>
                </a:solidFill>
                <a:latin typeface="Century Gothic" pitchFamily="34" charset="0"/>
                <a:cs typeface="Calibri Light" pitchFamily="34" charset="0"/>
              </a:rPr>
              <a:t>Unidad de Capacitación </a:t>
            </a:r>
            <a:br>
              <a:rPr lang="es-CR" sz="1600" b="1" dirty="0">
                <a:solidFill>
                  <a:srgbClr val="0070C0"/>
                </a:solidFill>
                <a:latin typeface="Century Gothic" pitchFamily="34" charset="0"/>
                <a:cs typeface="Calibri Light" pitchFamily="34" charset="0"/>
              </a:rPr>
            </a:br>
            <a:r>
              <a:rPr lang="es-CR" sz="1600" b="1" dirty="0">
                <a:solidFill>
                  <a:srgbClr val="0070C0"/>
                </a:solidFill>
                <a:latin typeface="Century Gothic" pitchFamily="34" charset="0"/>
                <a:cs typeface="Calibri Light" pitchFamily="34" charset="0"/>
              </a:rPr>
              <a:t>Campaña de Divulgación Sustantiva</a:t>
            </a:r>
            <a:endParaRPr lang="es-CR" sz="1600" dirty="0"/>
          </a:p>
        </p:txBody>
      </p:sp>
      <p:pic>
        <p:nvPicPr>
          <p:cNvPr id="11" name="10 Marcador de contenido" descr="logo nuevo defensa public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660232" y="764704"/>
            <a:ext cx="1224136" cy="453746"/>
          </a:xfrm>
        </p:spPr>
      </p:pic>
      <p:pic>
        <p:nvPicPr>
          <p:cNvPr id="12" name="WordPictureWatermark3"/>
          <p:cNvPicPr/>
          <p:nvPr/>
        </p:nvPicPr>
        <p:blipFill>
          <a:blip r:embed="rId3" cstate="print"/>
          <a:srcRect l="17064" t="18974" r="22222" b="18462"/>
          <a:stretch>
            <a:fillRect/>
          </a:stretch>
        </p:blipFill>
        <p:spPr bwMode="auto">
          <a:xfrm>
            <a:off x="8028384" y="692696"/>
            <a:ext cx="633797" cy="720080"/>
          </a:xfrm>
          <a:prstGeom prst="rect">
            <a:avLst/>
          </a:prstGeom>
          <a:noFill/>
        </p:spPr>
      </p:pic>
      <p:pic>
        <p:nvPicPr>
          <p:cNvPr id="14" name="13 Imagen" descr="logo poder judicial 2.png"/>
          <p:cNvPicPr>
            <a:picLocks noChangeAspect="1"/>
          </p:cNvPicPr>
          <p:nvPr/>
        </p:nvPicPr>
        <p:blipFill>
          <a:blip r:embed="rId4" cstate="print"/>
          <a:srcRect r="60000"/>
          <a:stretch>
            <a:fillRect/>
          </a:stretch>
        </p:blipFill>
        <p:spPr>
          <a:xfrm>
            <a:off x="5940152" y="548680"/>
            <a:ext cx="720080" cy="767298"/>
          </a:xfrm>
          <a:prstGeom prst="rect">
            <a:avLst/>
          </a:prstGeom>
        </p:spPr>
      </p:pic>
      <p:sp>
        <p:nvSpPr>
          <p:cNvPr id="15" name="14 CuadroTexto"/>
          <p:cNvSpPr txBox="1"/>
          <p:nvPr/>
        </p:nvSpPr>
        <p:spPr>
          <a:xfrm>
            <a:off x="467544" y="1772816"/>
            <a:ext cx="8208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1400" b="1" dirty="0" smtClean="0">
                <a:solidFill>
                  <a:schemeClr val="bg1">
                    <a:lumMod val="95000"/>
                  </a:schemeClr>
                </a:solidFill>
                <a:latin typeface="Century Gothic" pitchFamily="34" charset="0"/>
              </a:rPr>
              <a:t>TEMA # 3 Arresto domiciliario con monitoreo electrónico. Cápsula 23-2018.</a:t>
            </a:r>
            <a:endParaRPr lang="es-CR" sz="1400" b="1" dirty="0">
              <a:solidFill>
                <a:schemeClr val="bg1">
                  <a:lumMod val="9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683568" y="2276872"/>
            <a:ext cx="78488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2600" b="1" dirty="0" smtClean="0">
                <a:solidFill>
                  <a:srgbClr val="FFFF00"/>
                </a:solidFill>
                <a:latin typeface="Century Gothic" pitchFamily="34" charset="0"/>
              </a:rPr>
              <a:t>Fines y principios del arresto domiciliario con monitoreo electrónico</a:t>
            </a:r>
            <a:endParaRPr lang="es-CR" sz="2600" b="1" dirty="0">
              <a:solidFill>
                <a:srgbClr val="FFFF00"/>
              </a:solidFill>
              <a:latin typeface="Century Gothic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899592" y="3140968"/>
            <a:ext cx="75608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CR" sz="1600" b="1" dirty="0" smtClean="0">
                <a:latin typeface="Century Gothic" pitchFamily="34" charset="0"/>
                <a:cs typeface="Tahoma" pitchFamily="2"/>
              </a:rPr>
              <a:t>“</a:t>
            </a:r>
            <a:r>
              <a:rPr lang="es-CR" sz="1600" b="1" i="1" dirty="0" smtClean="0">
                <a:latin typeface="Century Gothic" pitchFamily="34" charset="0"/>
                <a:cs typeface="Tahoma" pitchFamily="2"/>
              </a:rPr>
              <a:t>El arresto domiciliario con monitoreo electrónico es una sanción penal en sustitución de la prisión y tendrá la finalidad de promover la reinserción social de la persona sentenciada con base en las condiciones personales y sociales reguladas para la fijación de la pena</a:t>
            </a:r>
            <a:r>
              <a:rPr lang="es-CR" sz="1600" b="1" dirty="0" smtClean="0">
                <a:latin typeface="Century Gothic" pitchFamily="34" charset="0"/>
                <a:cs typeface="Tahoma" pitchFamily="2"/>
              </a:rPr>
              <a:t>”.</a:t>
            </a:r>
            <a:endParaRPr lang="es-CR" sz="1600" b="1" dirty="0">
              <a:latin typeface="Century Gothic" pitchFamily="34" charset="0"/>
              <a:cs typeface="Tahoma" pitchFamily="2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1187624" y="3933056"/>
            <a:ext cx="720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s-CR" sz="1600" b="1" dirty="0">
              <a:cs typeface="Tahoma" pitchFamily="2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1187624" y="4293096"/>
            <a:ext cx="6912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endParaRPr lang="es-CR" sz="1600" b="1" dirty="0">
              <a:latin typeface="Century Gothic" pitchFamily="34" charset="0"/>
              <a:cs typeface="Tahoma" pitchFamily="2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4211960" y="6021288"/>
            <a:ext cx="45365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100" b="1" dirty="0" smtClean="0"/>
              <a:t>Fuentes: Código Penal y Unidad de Ejecución de la Pena – Defensa Pública.</a:t>
            </a:r>
            <a:endParaRPr lang="es-CR" sz="1100" b="1" dirty="0"/>
          </a:p>
        </p:txBody>
      </p:sp>
      <p:sp>
        <p:nvSpPr>
          <p:cNvPr id="24" name="23 Pergamino horizontal"/>
          <p:cNvSpPr/>
          <p:nvPr/>
        </p:nvSpPr>
        <p:spPr>
          <a:xfrm>
            <a:off x="1907704" y="4437112"/>
            <a:ext cx="1944216" cy="648072"/>
          </a:xfrm>
          <a:prstGeom prst="horizontalScroll">
            <a:avLst/>
          </a:prstGeom>
          <a:solidFill>
            <a:srgbClr val="FFFF66"/>
          </a:solidFill>
          <a:ln>
            <a:solidFill>
              <a:srgbClr val="FFC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25" name="24 Pergamino horizontal"/>
          <p:cNvSpPr/>
          <p:nvPr/>
        </p:nvSpPr>
        <p:spPr>
          <a:xfrm>
            <a:off x="3923928" y="4437112"/>
            <a:ext cx="3744416" cy="648072"/>
          </a:xfrm>
          <a:prstGeom prst="horizontalScroll">
            <a:avLst/>
          </a:prstGeom>
          <a:solidFill>
            <a:srgbClr val="FFFF66"/>
          </a:solidFill>
          <a:ln>
            <a:solidFill>
              <a:srgbClr val="FFC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26" name="25 Pergamino horizontal"/>
          <p:cNvSpPr/>
          <p:nvPr/>
        </p:nvSpPr>
        <p:spPr>
          <a:xfrm>
            <a:off x="2195736" y="5085184"/>
            <a:ext cx="4824536" cy="648072"/>
          </a:xfrm>
          <a:prstGeom prst="horizontalScroll">
            <a:avLst/>
          </a:prstGeom>
          <a:solidFill>
            <a:srgbClr val="FFFF66"/>
          </a:solidFill>
          <a:ln>
            <a:solidFill>
              <a:srgbClr val="FFCC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27" name="26 CuadroTexto"/>
          <p:cNvSpPr txBox="1"/>
          <p:nvPr/>
        </p:nvSpPr>
        <p:spPr>
          <a:xfrm>
            <a:off x="2051720" y="4581128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b="1" dirty="0" smtClean="0">
                <a:latin typeface="Century Gothic" pitchFamily="34" charset="0"/>
              </a:rPr>
              <a:t>Resocializació</a:t>
            </a:r>
            <a:r>
              <a:rPr lang="es-C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n</a:t>
            </a:r>
            <a:endParaRPr lang="es-C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4139952" y="4581128"/>
            <a:ext cx="3384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b="1" dirty="0" smtClean="0">
                <a:latin typeface="Century Gothic" pitchFamily="34" charset="0"/>
              </a:rPr>
              <a:t>Respeto a la dignidad humana</a:t>
            </a:r>
            <a:endParaRPr lang="es-CR" sz="1600" b="1" dirty="0">
              <a:latin typeface="Century Gothic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2339752" y="5229200"/>
            <a:ext cx="4464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b="1" dirty="0" smtClean="0">
                <a:latin typeface="Century Gothic" pitchFamily="34" charset="0"/>
              </a:rPr>
              <a:t>Dignidad en la ejecución de las sentencias</a:t>
            </a:r>
            <a:endParaRPr lang="es-CR" sz="1600" b="1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467544" y="1628800"/>
            <a:ext cx="8208912" cy="4608512"/>
          </a:xfrm>
          <a:prstGeom prst="rect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8" name="7 Rectángulo"/>
          <p:cNvSpPr/>
          <p:nvPr/>
        </p:nvSpPr>
        <p:spPr>
          <a:xfrm>
            <a:off x="467544" y="1556792"/>
            <a:ext cx="8208912" cy="14401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9" name="8 Rectángulo"/>
          <p:cNvSpPr/>
          <p:nvPr/>
        </p:nvSpPr>
        <p:spPr>
          <a:xfrm>
            <a:off x="467544" y="1412776"/>
            <a:ext cx="8208912" cy="1440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0" name="9 Rectángulo"/>
          <p:cNvSpPr/>
          <p:nvPr/>
        </p:nvSpPr>
        <p:spPr>
          <a:xfrm>
            <a:off x="467544" y="54868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R" sz="1600" b="1" dirty="0">
                <a:solidFill>
                  <a:srgbClr val="0070C0"/>
                </a:solidFill>
                <a:latin typeface="Century Gothic" pitchFamily="34" charset="0"/>
                <a:cs typeface="Calibri Light" pitchFamily="34" charset="0"/>
              </a:rPr>
              <a:t>PODER JUDICIAL- DEFENSA PÚBLICA</a:t>
            </a:r>
            <a:br>
              <a:rPr lang="es-CR" sz="1600" b="1" dirty="0">
                <a:solidFill>
                  <a:srgbClr val="0070C0"/>
                </a:solidFill>
                <a:latin typeface="Century Gothic" pitchFamily="34" charset="0"/>
                <a:cs typeface="Calibri Light" pitchFamily="34" charset="0"/>
              </a:rPr>
            </a:br>
            <a:r>
              <a:rPr lang="es-CR" sz="1600" b="1" dirty="0">
                <a:solidFill>
                  <a:srgbClr val="0070C0"/>
                </a:solidFill>
                <a:latin typeface="Century Gothic" pitchFamily="34" charset="0"/>
                <a:cs typeface="Calibri Light" pitchFamily="34" charset="0"/>
              </a:rPr>
              <a:t>Unidad de Capacitación </a:t>
            </a:r>
            <a:br>
              <a:rPr lang="es-CR" sz="1600" b="1" dirty="0">
                <a:solidFill>
                  <a:srgbClr val="0070C0"/>
                </a:solidFill>
                <a:latin typeface="Century Gothic" pitchFamily="34" charset="0"/>
                <a:cs typeface="Calibri Light" pitchFamily="34" charset="0"/>
              </a:rPr>
            </a:br>
            <a:r>
              <a:rPr lang="es-CR" sz="1600" b="1" dirty="0">
                <a:solidFill>
                  <a:srgbClr val="0070C0"/>
                </a:solidFill>
                <a:latin typeface="Century Gothic" pitchFamily="34" charset="0"/>
                <a:cs typeface="Calibri Light" pitchFamily="34" charset="0"/>
              </a:rPr>
              <a:t>Campaña de Divulgación Sustantiva</a:t>
            </a:r>
            <a:endParaRPr lang="es-CR" sz="1600" dirty="0"/>
          </a:p>
        </p:txBody>
      </p:sp>
      <p:pic>
        <p:nvPicPr>
          <p:cNvPr id="11" name="10 Marcador de contenido" descr="logo nuevo defensa public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660232" y="764704"/>
            <a:ext cx="1224136" cy="453746"/>
          </a:xfrm>
        </p:spPr>
      </p:pic>
      <p:pic>
        <p:nvPicPr>
          <p:cNvPr id="12" name="WordPictureWatermark3"/>
          <p:cNvPicPr/>
          <p:nvPr/>
        </p:nvPicPr>
        <p:blipFill>
          <a:blip r:embed="rId3" cstate="print"/>
          <a:srcRect l="17064" t="18974" r="22222" b="18462"/>
          <a:stretch>
            <a:fillRect/>
          </a:stretch>
        </p:blipFill>
        <p:spPr bwMode="auto">
          <a:xfrm>
            <a:off x="8028384" y="692696"/>
            <a:ext cx="633797" cy="720080"/>
          </a:xfrm>
          <a:prstGeom prst="rect">
            <a:avLst/>
          </a:prstGeom>
          <a:noFill/>
        </p:spPr>
      </p:pic>
      <p:pic>
        <p:nvPicPr>
          <p:cNvPr id="14" name="13 Imagen" descr="logo poder judicial 2.png"/>
          <p:cNvPicPr>
            <a:picLocks noChangeAspect="1"/>
          </p:cNvPicPr>
          <p:nvPr/>
        </p:nvPicPr>
        <p:blipFill>
          <a:blip r:embed="rId4" cstate="print"/>
          <a:srcRect r="60000"/>
          <a:stretch>
            <a:fillRect/>
          </a:stretch>
        </p:blipFill>
        <p:spPr>
          <a:xfrm>
            <a:off x="5940152" y="548680"/>
            <a:ext cx="720080" cy="767298"/>
          </a:xfrm>
          <a:prstGeom prst="rect">
            <a:avLst/>
          </a:prstGeom>
        </p:spPr>
      </p:pic>
      <p:sp>
        <p:nvSpPr>
          <p:cNvPr id="15" name="14 CuadroTexto"/>
          <p:cNvSpPr txBox="1"/>
          <p:nvPr/>
        </p:nvSpPr>
        <p:spPr>
          <a:xfrm>
            <a:off x="467544" y="1772816"/>
            <a:ext cx="8208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1400" b="1" dirty="0" smtClean="0">
                <a:solidFill>
                  <a:schemeClr val="bg1">
                    <a:lumMod val="95000"/>
                  </a:schemeClr>
                </a:solidFill>
                <a:latin typeface="Century Gothic" pitchFamily="34" charset="0"/>
              </a:rPr>
              <a:t>TEMA # 3 Arresto domiciliario con monitoreo electrónico. Cápsula 23-2018.</a:t>
            </a:r>
            <a:endParaRPr lang="es-CR" sz="1400" b="1" dirty="0">
              <a:solidFill>
                <a:schemeClr val="bg1">
                  <a:lumMod val="9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683568" y="2276872"/>
            <a:ext cx="78488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2600" b="1" dirty="0" smtClean="0">
                <a:solidFill>
                  <a:srgbClr val="FFFF00"/>
                </a:solidFill>
                <a:latin typeface="Century Gothic" pitchFamily="34" charset="0"/>
              </a:rPr>
              <a:t>Objetivo general de la política penitenciaria costarricense</a:t>
            </a:r>
            <a:endParaRPr lang="es-CR" sz="2600" b="1" dirty="0">
              <a:solidFill>
                <a:srgbClr val="FFFF00"/>
              </a:solidFill>
              <a:latin typeface="Century Gothic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1187624" y="3933056"/>
            <a:ext cx="720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s-CR" sz="1600" b="1" dirty="0">
              <a:cs typeface="Tahoma" pitchFamily="2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1187624" y="4293096"/>
            <a:ext cx="6912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endParaRPr lang="es-CR" sz="1600" b="1" dirty="0">
              <a:latin typeface="Century Gothic" pitchFamily="34" charset="0"/>
              <a:cs typeface="Tahoma" pitchFamily="2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59632" y="3356992"/>
            <a:ext cx="66967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1600" b="1" dirty="0" smtClean="0">
                <a:latin typeface="Century Gothic" pitchFamily="34" charset="0"/>
                <a:cs typeface="Tahoma" pitchFamily="2"/>
              </a:rPr>
              <a:t>En las solicitudes de arresto domiciliario con monitoreo electrónico </a:t>
            </a:r>
            <a:r>
              <a:rPr lang="es-CR" sz="1600" b="1" smtClean="0">
                <a:latin typeface="Century Gothic" pitchFamily="34" charset="0"/>
                <a:cs typeface="Tahoma" pitchFamily="2"/>
              </a:rPr>
              <a:t>debe </a:t>
            </a:r>
            <a:r>
              <a:rPr lang="es-CR" sz="1600" b="1" smtClean="0">
                <a:latin typeface="Century Gothic" pitchFamily="34" charset="0"/>
                <a:cs typeface="Tahoma" pitchFamily="2"/>
              </a:rPr>
              <a:t>tenerse </a:t>
            </a:r>
            <a:r>
              <a:rPr lang="es-CR" sz="1600" b="1" dirty="0" smtClean="0">
                <a:latin typeface="Century Gothic" pitchFamily="34" charset="0"/>
                <a:cs typeface="Tahoma" pitchFamily="2"/>
              </a:rPr>
              <a:t>en cuenta que el objetivo general de la política penitenciaria nacional es: “</a:t>
            </a:r>
            <a:r>
              <a:rPr lang="es-CR" sz="1600" b="1" i="1" dirty="0" smtClean="0">
                <a:latin typeface="Century Gothic" pitchFamily="34" charset="0"/>
                <a:cs typeface="Tahoma" pitchFamily="2"/>
              </a:rPr>
              <a:t>Contribuir al empoderamiento y disminución de vulnerabilidades de las personas privadas de libertad impulsando así su desarrollo humano, con la intención de facilitar su egreso de prisión con herramientas laborales, educativas formativas y de convivencia social”.</a:t>
            </a:r>
            <a:endParaRPr lang="es-CR" sz="1600" b="1" i="1" dirty="0">
              <a:latin typeface="Century Gothic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3059832" y="5949280"/>
            <a:ext cx="56886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100" b="1" dirty="0" smtClean="0"/>
              <a:t>Fuentes: </a:t>
            </a:r>
            <a:r>
              <a:rPr lang="es-CR" sz="1100" dirty="0" smtClean="0">
                <a:cs typeface="Tahoma" pitchFamily="2"/>
              </a:rPr>
              <a:t>Política Penitenciaria, MJP, 2017 </a:t>
            </a:r>
            <a:r>
              <a:rPr lang="es-CR" sz="1100" b="1" dirty="0" smtClean="0"/>
              <a:t>y Unidad de Ejecución de la Pena – Defensa Pública.</a:t>
            </a:r>
            <a:endParaRPr lang="es-CR" sz="11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</TotalTime>
  <Words>204</Words>
  <Application>Microsoft Office PowerPoint</Application>
  <PresentationFormat>Presentación en pantalla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Ariana</dc:creator>
  <cp:lastModifiedBy>dcruzo</cp:lastModifiedBy>
  <cp:revision>19</cp:revision>
  <dcterms:created xsi:type="dcterms:W3CDTF">2018-06-24T15:38:23Z</dcterms:created>
  <dcterms:modified xsi:type="dcterms:W3CDTF">2018-06-28T15:34:32Z</dcterms:modified>
</cp:coreProperties>
</file>